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Hack Devpost - The hackathon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Judging Details</a:t>
            </a:r>
            <a:endParaRPr lang="en-US"/>
          </a:p>
          <a:p>
            <a:r>
              <a:rPr lang="en-US" sz="1800" i="1"/>
              <a:t>Displays the details of the hackathon project assessment based on the judging criteria</a:t>
            </a:r>
            <a:endParaRPr lang="en-US" sz="1800" i="1"/>
          </a:p>
        </p:txBody>
      </p:sp>
      <p:sp>
        <p:nvSpPr>
          <p:cNvPr id="5" name="Rectangles 4"/>
          <p:cNvSpPr/>
          <p:nvPr/>
        </p:nvSpPr>
        <p:spPr>
          <a:xfrm>
            <a:off x="8410258" y="6447790"/>
            <a:ext cx="3737610" cy="3371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Zohan Fachrullwahab - HackDevpost</a:t>
            </a:r>
            <a:endParaRPr lang="en-US" altLang="zh-CN" sz="1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layout 1</a:t>
            </a:r>
            <a:endParaRPr lang="en-US"/>
          </a:p>
        </p:txBody>
      </p:sp>
      <p:pic>
        <p:nvPicPr>
          <p:cNvPr id="4" name="Content Placeholder 3" descr="D:\Devpost\Hack Devpost - 26 Feb\layout1-01.pnglayout1-01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355918" y="1114743"/>
            <a:ext cx="9975850" cy="56089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layout 2</a:t>
            </a:r>
            <a:endParaRPr lang="en-US"/>
          </a:p>
        </p:txBody>
      </p:sp>
      <p:pic>
        <p:nvPicPr>
          <p:cNvPr id="4" name="Content Placeholder 3" descr="D:\Devpost\Hack Devpost - 26 Feb\layout2-01.pnglayout2-01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355600" y="1114743"/>
            <a:ext cx="9976485" cy="56089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layout 3</a:t>
            </a:r>
            <a:endParaRPr lang="en-US"/>
          </a:p>
        </p:txBody>
      </p:sp>
      <p:pic>
        <p:nvPicPr>
          <p:cNvPr id="4" name="Content Placeholder 3" descr="D:\Devpost\Hack Devpost - 26 Feb\layout3-01.pnglayout3-01"/>
          <p:cNvPicPr>
            <a:picLocks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355918" y="1115060"/>
            <a:ext cx="9975850" cy="56083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WPS Presentation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SimSun</vt:lpstr>
      <vt:lpstr>Wingdings</vt:lpstr>
      <vt:lpstr>Microsoft YaHei</vt:lpstr>
      <vt:lpstr>Arial Unicode MS</vt:lpstr>
      <vt:lpstr>Calibri</vt:lpstr>
      <vt:lpstr>Communications and Dialogues</vt:lpstr>
      <vt:lpstr>Hack Devpost - The hackathon</vt:lpstr>
      <vt:lpstr>layout 1</vt:lpstr>
      <vt:lpstr>layout 2</vt:lpstr>
      <vt:lpstr>layout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Hack Devpost - The hackathon</dc:title>
  <dc:creator/>
  <cp:lastModifiedBy>Mas Johan</cp:lastModifiedBy>
  <cp:revision>11</cp:revision>
  <dcterms:created xsi:type="dcterms:W3CDTF">2023-02-24T18:27:00Z</dcterms:created>
  <dcterms:modified xsi:type="dcterms:W3CDTF">2023-02-25T15:16:40Z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1F008A593CE04C24A08185B0B61BA96C</vt:lpwstr>
  </property>
  <property fmtid="{D5CDD505-2E9C-101B-9397-08002B2CF9AE}" pid="3" name="KSOProductBuildVer">
    <vt:lpwstr>1033-11.2.0.11486</vt:lpwstr>
  </property>
</Properties>
</file>